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koto" charset="1" panose="00000000000000000000"/>
      <p:regular r:id="rId17"/>
    </p:embeddedFont>
    <p:embeddedFont>
      <p:font typeface="Neue Machina" charset="1" panose="00000500000000000000"/>
      <p:regular r:id="rId18"/>
    </p:embeddedFont>
    <p:embeddedFont>
      <p:font typeface="HK Modular" charset="1" panose="00000800000000000000"/>
      <p:regular r:id="rId19"/>
    </p:embeddedFont>
    <p:embeddedFont>
      <p:font typeface="Garet" charset="1" panose="00000000000000000000"/>
      <p:regular r:id="rId20"/>
    </p:embeddedFont>
    <p:embeddedFont>
      <p:font typeface="Garet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gif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1.gif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gif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1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gif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1.gif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84986" y="1787374"/>
            <a:ext cx="21176021" cy="688220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6408" y="6401422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6" y="0"/>
                </a:lnTo>
                <a:lnTo>
                  <a:pt x="5910216" y="5713756"/>
                </a:lnTo>
                <a:lnTo>
                  <a:pt x="0" y="5713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258032" y="6644869"/>
            <a:ext cx="1001268" cy="133502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009425" y="1827276"/>
            <a:ext cx="1001268" cy="13350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54330" y="2949818"/>
            <a:ext cx="5636057" cy="27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6"/>
              </a:lnSpc>
            </a:pPr>
            <a:r>
              <a:rPr lang="en-US" sz="11308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NUSH HACK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5406" y="5658714"/>
            <a:ext cx="7890433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Salt Category - UML Diagram Generator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By Thet Paing, Lucas and Srivikash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7810" y="5076426"/>
            <a:ext cx="5636057" cy="602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9439" y="964922"/>
            <a:ext cx="13138367" cy="189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FUTURE IMPROVEMENTS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90147" y="3683163"/>
            <a:ext cx="12296950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Support for other languages (compiling on the spot instead of using already compiled files)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More advanced editor tools and customisation</a:t>
            </a:r>
          </a:p>
          <a:p>
            <a:pPr algn="ctr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Broader target audience with other tools for seasoned programmers / new coders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56656" y="801438"/>
            <a:ext cx="954735" cy="4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66855" y="8799871"/>
            <a:ext cx="3820243" cy="458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5942" y="3872319"/>
            <a:ext cx="10216116" cy="96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 :D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5942" y="5361828"/>
            <a:ext cx="10586192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 for taking the time to learn about our UML Diagram Generation Project!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~Keanu365, Soyuz_Dev, LuasWnog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91539" y="7897712"/>
            <a:ext cx="3104923" cy="37259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67686" y="2591135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176" y="8908329"/>
            <a:ext cx="465674" cy="465674"/>
          </a:xfrm>
          <a:custGeom>
            <a:avLst/>
            <a:gdLst/>
            <a:ahLst/>
            <a:cxnLst/>
            <a:rect r="r" b="b" t="t" l="l"/>
            <a:pathLst>
              <a:path h="465674" w="465674">
                <a:moveTo>
                  <a:pt x="0" y="0"/>
                </a:moveTo>
                <a:lnTo>
                  <a:pt x="465674" y="0"/>
                </a:lnTo>
                <a:lnTo>
                  <a:pt x="465674" y="465674"/>
                </a:lnTo>
                <a:lnTo>
                  <a:pt x="0" y="465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91539" y="8882138"/>
            <a:ext cx="491865" cy="491865"/>
          </a:xfrm>
          <a:custGeom>
            <a:avLst/>
            <a:gdLst/>
            <a:ahLst/>
            <a:cxnLst/>
            <a:rect r="r" b="b" t="t" l="l"/>
            <a:pathLst>
              <a:path h="491865" w="491865">
                <a:moveTo>
                  <a:pt x="0" y="0"/>
                </a:moveTo>
                <a:lnTo>
                  <a:pt x="491865" y="0"/>
                </a:lnTo>
                <a:lnTo>
                  <a:pt x="491865" y="491865"/>
                </a:lnTo>
                <a:lnTo>
                  <a:pt x="0" y="491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68621" y="7033148"/>
            <a:ext cx="1626018" cy="1626018"/>
          </a:xfrm>
          <a:custGeom>
            <a:avLst/>
            <a:gdLst/>
            <a:ahLst/>
            <a:cxnLst/>
            <a:rect r="r" b="b" t="t" l="l"/>
            <a:pathLst>
              <a:path h="1626018" w="1626018">
                <a:moveTo>
                  <a:pt x="0" y="0"/>
                </a:moveTo>
                <a:lnTo>
                  <a:pt x="1626017" y="0"/>
                </a:lnTo>
                <a:lnTo>
                  <a:pt x="1626017" y="1626018"/>
                </a:lnTo>
                <a:lnTo>
                  <a:pt x="0" y="1626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10200" y="8910901"/>
            <a:ext cx="47643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who wants my phone number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18478" y="8909920"/>
            <a:ext cx="904082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CF3"/>
                </a:solidFill>
                <a:latin typeface="Garet"/>
                <a:ea typeface="Garet"/>
                <a:cs typeface="Garet"/>
                <a:sym typeface="Garet"/>
              </a:rPr>
              <a:t>https://github.com/Keanu365/NUSH_Hack_25_UMLGen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7686" y="2591135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15424"/>
            <a:ext cx="8367967" cy="7954879"/>
          </a:xfrm>
          <a:custGeom>
            <a:avLst/>
            <a:gdLst/>
            <a:ahLst/>
            <a:cxnLst/>
            <a:rect r="r" b="b" t="t" l="l"/>
            <a:pathLst>
              <a:path h="7954879" w="8367967">
                <a:moveTo>
                  <a:pt x="0" y="0"/>
                </a:moveTo>
                <a:lnTo>
                  <a:pt x="8367967" y="0"/>
                </a:lnTo>
                <a:lnTo>
                  <a:pt x="8367967" y="7954879"/>
                </a:lnTo>
                <a:lnTo>
                  <a:pt x="0" y="7954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6772" y="315424"/>
            <a:ext cx="18111228" cy="8891655"/>
            <a:chOff x="0" y="0"/>
            <a:chExt cx="24148304" cy="118555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993628" y="0"/>
              <a:ext cx="21154676" cy="11855540"/>
            </a:xfrm>
            <a:custGeom>
              <a:avLst/>
              <a:gdLst/>
              <a:ahLst/>
              <a:cxnLst/>
              <a:rect r="r" b="b" t="t" l="l"/>
              <a:pathLst>
                <a:path h="11855540" w="21154676">
                  <a:moveTo>
                    <a:pt x="0" y="0"/>
                  </a:moveTo>
                  <a:lnTo>
                    <a:pt x="21154676" y="0"/>
                  </a:lnTo>
                  <a:lnTo>
                    <a:pt x="21154676" y="11855540"/>
                  </a:lnTo>
                  <a:lnTo>
                    <a:pt x="0" y="11855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0511256"/>
              <a:ext cx="2993628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(MIRO)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7686" y="2591135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5" id="5" descr="lolly.png"/>
          <p:cNvSpPr/>
          <p:nvPr/>
        </p:nvSpPr>
        <p:spPr>
          <a:xfrm flipH="false" flipV="false" rot="0">
            <a:off x="324772" y="228251"/>
            <a:ext cx="15972579" cy="5057377"/>
          </a:xfrm>
          <a:custGeom>
            <a:avLst/>
            <a:gdLst/>
            <a:ahLst/>
            <a:cxnLst/>
            <a:rect r="r" b="b" t="t" l="l"/>
            <a:pathLst>
              <a:path h="5057377" w="15972579">
                <a:moveTo>
                  <a:pt x="0" y="0"/>
                </a:moveTo>
                <a:lnTo>
                  <a:pt x="15972579" y="0"/>
                </a:lnTo>
                <a:lnTo>
                  <a:pt x="15972579" y="5057377"/>
                </a:lnTo>
                <a:lnTo>
                  <a:pt x="0" y="5057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lolly2.png"/>
          <p:cNvSpPr/>
          <p:nvPr/>
        </p:nvSpPr>
        <p:spPr>
          <a:xfrm flipH="false" flipV="false" rot="0">
            <a:off x="0" y="3641043"/>
            <a:ext cx="18011108" cy="5720406"/>
          </a:xfrm>
          <a:custGeom>
            <a:avLst/>
            <a:gdLst/>
            <a:ahLst/>
            <a:cxnLst/>
            <a:rect r="r" b="b" t="t" l="l"/>
            <a:pathLst>
              <a:path h="5720406" w="18011108">
                <a:moveTo>
                  <a:pt x="0" y="0"/>
                </a:moveTo>
                <a:lnTo>
                  <a:pt x="18011108" y="0"/>
                </a:lnTo>
                <a:lnTo>
                  <a:pt x="18011108" y="5720406"/>
                </a:lnTo>
                <a:lnTo>
                  <a:pt x="0" y="5720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8888" y="2022923"/>
            <a:ext cx="7102537" cy="96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8888" y="3245716"/>
            <a:ext cx="7495112" cy="38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 probably can:</a:t>
            </a:r>
          </a:p>
          <a:p>
            <a:pPr algn="l" marL="678943" indent="-339472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Generate UML Diagrams from projects</a:t>
            </a:r>
          </a:p>
          <a:p>
            <a:pPr algn="l">
              <a:lnSpc>
                <a:spcPts val="4402"/>
              </a:lnSpc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BUT:</a:t>
            </a:r>
          </a:p>
          <a:p>
            <a:pPr algn="l" marL="678943" indent="-339472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Not very customisable</a:t>
            </a:r>
          </a:p>
          <a:p>
            <a:pPr algn="l" marL="678943" indent="-339472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Most take in text prompts only</a:t>
            </a:r>
          </a:p>
          <a:p>
            <a:pPr algn="l" marL="678943" indent="-339472" lvl="1">
              <a:lnSpc>
                <a:spcPts val="4402"/>
              </a:lnSpc>
              <a:spcBef>
                <a:spcPct val="0"/>
              </a:spcBef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Expensive and limited access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7813" y="8735983"/>
            <a:ext cx="3104923" cy="37259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6487552" y="8557452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8888" y="801438"/>
            <a:ext cx="954735" cy="4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99680" y="2802009"/>
            <a:ext cx="9548921" cy="96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OUR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9680" y="4661823"/>
            <a:ext cx="8300813" cy="166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UML Diagram Generator which generates diagrams from existing projects!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15579843" y="4111025"/>
            <a:ext cx="3104923" cy="37259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174261" y="8361020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066501" y="841800"/>
            <a:ext cx="897280" cy="89728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25779" y="1739080"/>
            <a:ext cx="1230877" cy="12308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D2CC1">
                    <a:alpha val="100000"/>
                  </a:srgbClr>
                </a:gs>
                <a:gs pos="100000">
                  <a:srgbClr val="7F64D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785745" y="-226147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6"/>
                </a:lnTo>
                <a:lnTo>
                  <a:pt x="0" y="5713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27975" y="1464666"/>
            <a:ext cx="832049" cy="8320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27330" y="3215391"/>
            <a:ext cx="832049" cy="8320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27975" y="5012520"/>
            <a:ext cx="832049" cy="8320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27975" y="6809649"/>
            <a:ext cx="832049" cy="8320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27975" y="8426251"/>
            <a:ext cx="832049" cy="83204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C12C93">
                      <a:alpha val="100000"/>
                    </a:srgbClr>
                  </a:gs>
                  <a:gs pos="50000">
                    <a:srgbClr val="649EDA">
                      <a:alpha val="100000"/>
                    </a:srgbClr>
                  </a:gs>
                  <a:gs pos="100000">
                    <a:srgbClr val="DCD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5068658" y="-61298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188675" y="1464666"/>
            <a:ext cx="5957599" cy="832049"/>
            <a:chOff x="0" y="0"/>
            <a:chExt cx="1810217" cy="252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10217" cy="252818"/>
            </a:xfrm>
            <a:custGeom>
              <a:avLst/>
              <a:gdLst/>
              <a:ahLst/>
              <a:cxnLst/>
              <a:rect r="r" b="b" t="t" l="l"/>
              <a:pathLst>
                <a:path h="252818" w="1810217">
                  <a:moveTo>
                    <a:pt x="66275" y="0"/>
                  </a:moveTo>
                  <a:lnTo>
                    <a:pt x="1743942" y="0"/>
                  </a:lnTo>
                  <a:cubicBezTo>
                    <a:pt x="1780545" y="0"/>
                    <a:pt x="1810217" y="29672"/>
                    <a:pt x="1810217" y="66275"/>
                  </a:cubicBezTo>
                  <a:lnTo>
                    <a:pt x="1810217" y="186544"/>
                  </a:lnTo>
                  <a:cubicBezTo>
                    <a:pt x="1810217" y="204121"/>
                    <a:pt x="1803234" y="220978"/>
                    <a:pt x="1790805" y="233407"/>
                  </a:cubicBezTo>
                  <a:cubicBezTo>
                    <a:pt x="1778377" y="245836"/>
                    <a:pt x="1761519" y="252818"/>
                    <a:pt x="1743942" y="252818"/>
                  </a:cubicBezTo>
                  <a:lnTo>
                    <a:pt x="66275" y="252818"/>
                  </a:lnTo>
                  <a:cubicBezTo>
                    <a:pt x="48698" y="252818"/>
                    <a:pt x="31840" y="245836"/>
                    <a:pt x="19411" y="233407"/>
                  </a:cubicBezTo>
                  <a:cubicBezTo>
                    <a:pt x="6982" y="220978"/>
                    <a:pt x="0" y="204121"/>
                    <a:pt x="0" y="186544"/>
                  </a:cubicBezTo>
                  <a:lnTo>
                    <a:pt x="0" y="66275"/>
                  </a:lnTo>
                  <a:cubicBezTo>
                    <a:pt x="0" y="48698"/>
                    <a:pt x="6982" y="31840"/>
                    <a:pt x="19411" y="19411"/>
                  </a:cubicBezTo>
                  <a:cubicBezTo>
                    <a:pt x="31840" y="6982"/>
                    <a:pt x="48698" y="0"/>
                    <a:pt x="662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10217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96907" y="2151976"/>
            <a:ext cx="6401126" cy="189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4"/>
              </a:lnSpc>
            </a:pPr>
            <a:r>
              <a:rPr lang="en-US" sz="67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FEATURES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6782201" y="8832844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005267" y="1760184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04621" y="3460933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04621" y="5270748"/>
            <a:ext cx="27746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36191" y="7063769"/>
            <a:ext cx="41432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36836" y="8684479"/>
            <a:ext cx="414327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234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47533" y="1627614"/>
            <a:ext cx="6355212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Easy UML Diagram Generation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188675" y="3215391"/>
            <a:ext cx="5527495" cy="832049"/>
            <a:chOff x="0" y="0"/>
            <a:chExt cx="1679530" cy="252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79530" cy="252818"/>
            </a:xfrm>
            <a:custGeom>
              <a:avLst/>
              <a:gdLst/>
              <a:ahLst/>
              <a:cxnLst/>
              <a:rect r="r" b="b" t="t" l="l"/>
              <a:pathLst>
                <a:path h="252818" w="1679530">
                  <a:moveTo>
                    <a:pt x="71432" y="0"/>
                  </a:moveTo>
                  <a:lnTo>
                    <a:pt x="1608098" y="0"/>
                  </a:lnTo>
                  <a:cubicBezTo>
                    <a:pt x="1647549" y="0"/>
                    <a:pt x="1679530" y="31981"/>
                    <a:pt x="1679530" y="71432"/>
                  </a:cubicBezTo>
                  <a:lnTo>
                    <a:pt x="1679530" y="181387"/>
                  </a:lnTo>
                  <a:cubicBezTo>
                    <a:pt x="1679530" y="220837"/>
                    <a:pt x="1647549" y="252818"/>
                    <a:pt x="1608098" y="252818"/>
                  </a:cubicBezTo>
                  <a:lnTo>
                    <a:pt x="71432" y="252818"/>
                  </a:lnTo>
                  <a:cubicBezTo>
                    <a:pt x="31981" y="252818"/>
                    <a:pt x="0" y="220837"/>
                    <a:pt x="0" y="181387"/>
                  </a:cubicBezTo>
                  <a:lnTo>
                    <a:pt x="0" y="71432"/>
                  </a:lnTo>
                  <a:cubicBezTo>
                    <a:pt x="0" y="31981"/>
                    <a:pt x="31981" y="0"/>
                    <a:pt x="714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679530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547533" y="3378338"/>
            <a:ext cx="5242186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Easy Editing/Customisation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188675" y="4966115"/>
            <a:ext cx="4999864" cy="832049"/>
            <a:chOff x="0" y="0"/>
            <a:chExt cx="1519209" cy="252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19209" cy="252818"/>
            </a:xfrm>
            <a:custGeom>
              <a:avLst/>
              <a:gdLst/>
              <a:ahLst/>
              <a:cxnLst/>
              <a:rect r="r" b="b" t="t" l="l"/>
              <a:pathLst>
                <a:path h="252818" w="1519209">
                  <a:moveTo>
                    <a:pt x="78970" y="0"/>
                  </a:moveTo>
                  <a:lnTo>
                    <a:pt x="1440240" y="0"/>
                  </a:lnTo>
                  <a:cubicBezTo>
                    <a:pt x="1461184" y="0"/>
                    <a:pt x="1481270" y="8320"/>
                    <a:pt x="1496080" y="23130"/>
                  </a:cubicBezTo>
                  <a:cubicBezTo>
                    <a:pt x="1510889" y="37939"/>
                    <a:pt x="1519209" y="58026"/>
                    <a:pt x="1519209" y="78970"/>
                  </a:cubicBezTo>
                  <a:lnTo>
                    <a:pt x="1519209" y="173849"/>
                  </a:lnTo>
                  <a:cubicBezTo>
                    <a:pt x="1519209" y="217462"/>
                    <a:pt x="1483853" y="252818"/>
                    <a:pt x="1440240" y="252818"/>
                  </a:cubicBezTo>
                  <a:lnTo>
                    <a:pt x="78970" y="252818"/>
                  </a:lnTo>
                  <a:cubicBezTo>
                    <a:pt x="58026" y="252818"/>
                    <a:pt x="37939" y="244498"/>
                    <a:pt x="23130" y="229689"/>
                  </a:cubicBezTo>
                  <a:cubicBezTo>
                    <a:pt x="8320" y="214879"/>
                    <a:pt x="0" y="194793"/>
                    <a:pt x="0" y="173849"/>
                  </a:cubicBezTo>
                  <a:lnTo>
                    <a:pt x="0" y="78970"/>
                  </a:lnTo>
                  <a:cubicBezTo>
                    <a:pt x="0" y="58026"/>
                    <a:pt x="8320" y="37939"/>
                    <a:pt x="23130" y="23130"/>
                  </a:cubicBezTo>
                  <a:cubicBezTo>
                    <a:pt x="37939" y="8320"/>
                    <a:pt x="58026" y="0"/>
                    <a:pt x="78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19209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547533" y="5129062"/>
            <a:ext cx="5642103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Save Easily to PNG/CMUD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188675" y="6716839"/>
            <a:ext cx="3179909" cy="832049"/>
            <a:chOff x="0" y="0"/>
            <a:chExt cx="966216" cy="2528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66216" cy="252818"/>
            </a:xfrm>
            <a:custGeom>
              <a:avLst/>
              <a:gdLst/>
              <a:ahLst/>
              <a:cxnLst/>
              <a:rect r="r" b="b" t="t" l="l"/>
              <a:pathLst>
                <a:path h="252818" w="966216">
                  <a:moveTo>
                    <a:pt x="124166" y="0"/>
                  </a:moveTo>
                  <a:lnTo>
                    <a:pt x="842049" y="0"/>
                  </a:lnTo>
                  <a:cubicBezTo>
                    <a:pt x="910625" y="0"/>
                    <a:pt x="966216" y="55591"/>
                    <a:pt x="966216" y="124166"/>
                  </a:cubicBezTo>
                  <a:lnTo>
                    <a:pt x="966216" y="128652"/>
                  </a:lnTo>
                  <a:cubicBezTo>
                    <a:pt x="966216" y="197227"/>
                    <a:pt x="910625" y="252818"/>
                    <a:pt x="842049" y="252818"/>
                  </a:cubicBezTo>
                  <a:lnTo>
                    <a:pt x="124166" y="252818"/>
                  </a:lnTo>
                  <a:cubicBezTo>
                    <a:pt x="55591" y="252818"/>
                    <a:pt x="0" y="197227"/>
                    <a:pt x="0" y="128652"/>
                  </a:cubicBezTo>
                  <a:lnTo>
                    <a:pt x="0" y="124166"/>
                  </a:lnTo>
                  <a:cubicBezTo>
                    <a:pt x="0" y="55591"/>
                    <a:pt x="55591" y="0"/>
                    <a:pt x="1241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66216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547533" y="6879787"/>
            <a:ext cx="3546121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Intuitive UI/UX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188675" y="8467564"/>
            <a:ext cx="4999864" cy="832049"/>
            <a:chOff x="0" y="0"/>
            <a:chExt cx="1519209" cy="25281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19209" cy="252818"/>
            </a:xfrm>
            <a:custGeom>
              <a:avLst/>
              <a:gdLst/>
              <a:ahLst/>
              <a:cxnLst/>
              <a:rect r="r" b="b" t="t" l="l"/>
              <a:pathLst>
                <a:path h="252818" w="1519209">
                  <a:moveTo>
                    <a:pt x="78970" y="0"/>
                  </a:moveTo>
                  <a:lnTo>
                    <a:pt x="1440240" y="0"/>
                  </a:lnTo>
                  <a:cubicBezTo>
                    <a:pt x="1461184" y="0"/>
                    <a:pt x="1481270" y="8320"/>
                    <a:pt x="1496080" y="23130"/>
                  </a:cubicBezTo>
                  <a:cubicBezTo>
                    <a:pt x="1510889" y="37939"/>
                    <a:pt x="1519209" y="58026"/>
                    <a:pt x="1519209" y="78970"/>
                  </a:cubicBezTo>
                  <a:lnTo>
                    <a:pt x="1519209" y="173849"/>
                  </a:lnTo>
                  <a:cubicBezTo>
                    <a:pt x="1519209" y="217462"/>
                    <a:pt x="1483853" y="252818"/>
                    <a:pt x="1440240" y="252818"/>
                  </a:cubicBezTo>
                  <a:lnTo>
                    <a:pt x="78970" y="252818"/>
                  </a:lnTo>
                  <a:cubicBezTo>
                    <a:pt x="58026" y="252818"/>
                    <a:pt x="37939" y="244498"/>
                    <a:pt x="23130" y="229689"/>
                  </a:cubicBezTo>
                  <a:cubicBezTo>
                    <a:pt x="8320" y="214879"/>
                    <a:pt x="0" y="194793"/>
                    <a:pt x="0" y="173849"/>
                  </a:cubicBezTo>
                  <a:lnTo>
                    <a:pt x="0" y="78970"/>
                  </a:lnTo>
                  <a:cubicBezTo>
                    <a:pt x="0" y="58026"/>
                    <a:pt x="8320" y="37939"/>
                    <a:pt x="23130" y="23130"/>
                  </a:cubicBezTo>
                  <a:cubicBezTo>
                    <a:pt x="37939" y="8320"/>
                    <a:pt x="58026" y="0"/>
                    <a:pt x="78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12C93">
                    <a:alpha val="42000"/>
                  </a:srgbClr>
                </a:gs>
                <a:gs pos="50000">
                  <a:srgbClr val="649EDA">
                    <a:alpha val="42000"/>
                  </a:srgbClr>
                </a:gs>
                <a:gs pos="100000">
                  <a:srgbClr val="DCD2FF">
                    <a:alpha val="42000"/>
                  </a:srgbClr>
                </a:gs>
              </a:gsLst>
              <a:lin ang="0"/>
            </a:gradFill>
            <a:ln w="28575" cap="rnd">
              <a:solidFill>
                <a:srgbClr val="FFFFFF">
                  <a:alpha val="41961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519209" cy="29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0547533" y="8634739"/>
            <a:ext cx="5642103" cy="44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  <a:spcBef>
                <a:spcPct val="0"/>
              </a:spcBef>
            </a:pPr>
            <a:r>
              <a:rPr lang="en-US" b="true" sz="257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All HUMAN INTELLIGENCE!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85825"/>
            <a:ext cx="12898882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spc="-17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BEFORE WE MOVE ON...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63968" y="3410830"/>
            <a:ext cx="1513892" cy="156894"/>
          </a:xfrm>
          <a:custGeom>
            <a:avLst/>
            <a:gdLst/>
            <a:ahLst/>
            <a:cxnLst/>
            <a:rect r="r" b="b" t="t" l="l"/>
            <a:pathLst>
              <a:path h="156894" w="1513892">
                <a:moveTo>
                  <a:pt x="0" y="0"/>
                </a:moveTo>
                <a:lnTo>
                  <a:pt x="1513892" y="0"/>
                </a:lnTo>
                <a:lnTo>
                  <a:pt x="1513892" y="156894"/>
                </a:lnTo>
                <a:lnTo>
                  <a:pt x="0" y="15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06087" y="-2146031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05575" y="3834424"/>
            <a:ext cx="11188444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96" indent="-425348" lvl="1">
              <a:lnSpc>
                <a:spcPts val="4728"/>
              </a:lnSpc>
              <a:buFont typeface="Arial"/>
              <a:buChar char="•"/>
            </a:pPr>
            <a:r>
              <a:rPr lang="en-US" sz="3940" spc="-15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Actually adapted from Thet Paing’s existing project</a:t>
            </a:r>
          </a:p>
          <a:p>
            <a:pPr algn="l" marL="850696" indent="-425348" lvl="1">
              <a:lnSpc>
                <a:spcPts val="4728"/>
              </a:lnSpc>
              <a:buFont typeface="Arial"/>
              <a:buChar char="•"/>
            </a:pPr>
            <a:r>
              <a:rPr lang="en-US" sz="3940" spc="-15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But not directly ripped (important code snippets only)</a:t>
            </a:r>
          </a:p>
          <a:p>
            <a:pPr algn="l" marL="850696" indent="-425348" lvl="1">
              <a:lnSpc>
                <a:spcPts val="4728"/>
              </a:lnSpc>
              <a:buFont typeface="Arial"/>
              <a:buChar char="•"/>
            </a:pPr>
            <a:r>
              <a:rPr lang="en-US" sz="3940" spc="-15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Completely overhauled UI/UX</a:t>
            </a:r>
          </a:p>
          <a:p>
            <a:pPr algn="l" marL="850696" indent="-425348" lvl="1">
              <a:lnSpc>
                <a:spcPts val="4728"/>
              </a:lnSpc>
              <a:buFont typeface="Arial"/>
              <a:buChar char="•"/>
            </a:pPr>
            <a:r>
              <a:rPr lang="en-US" sz="3940" spc="-15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Much better Formatting and Saving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2704524" y="9323197"/>
            <a:ext cx="1257942" cy="544346"/>
          </a:xfrm>
          <a:custGeom>
            <a:avLst/>
            <a:gdLst/>
            <a:ahLst/>
            <a:cxnLst/>
            <a:rect r="r" b="b" t="t" l="l"/>
            <a:pathLst>
              <a:path h="544346" w="1257942">
                <a:moveTo>
                  <a:pt x="0" y="544346"/>
                </a:moveTo>
                <a:lnTo>
                  <a:pt x="1257942" y="544346"/>
                </a:lnTo>
                <a:lnTo>
                  <a:pt x="1257942" y="0"/>
                </a:lnTo>
                <a:lnTo>
                  <a:pt x="0" y="0"/>
                </a:lnTo>
                <a:lnTo>
                  <a:pt x="0" y="54434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763968" y="8283126"/>
            <a:ext cx="2495145" cy="1584417"/>
            <a:chOff x="0" y="0"/>
            <a:chExt cx="1811407" cy="11502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1407" cy="1150243"/>
            </a:xfrm>
            <a:custGeom>
              <a:avLst/>
              <a:gdLst/>
              <a:ahLst/>
              <a:cxnLst/>
              <a:rect r="r" b="b" t="t" l="l"/>
              <a:pathLst>
                <a:path h="1150243" w="1811407">
                  <a:moveTo>
                    <a:pt x="165138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990223"/>
                  </a:lnTo>
                  <a:lnTo>
                    <a:pt x="160020" y="1150243"/>
                  </a:lnTo>
                  <a:lnTo>
                    <a:pt x="1651387" y="1150243"/>
                  </a:lnTo>
                  <a:lnTo>
                    <a:pt x="1811407" y="990223"/>
                  </a:lnTo>
                  <a:lnTo>
                    <a:pt x="1811407" y="160020"/>
                  </a:lnTo>
                  <a:lnTo>
                    <a:pt x="165138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63500" y="6350"/>
              <a:ext cx="1684407" cy="1080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375086" y="9494952"/>
            <a:ext cx="3104923" cy="372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02027" y="4691068"/>
            <a:ext cx="11683947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DEMONSTRATION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91539" y="7385889"/>
            <a:ext cx="3104923" cy="37259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491477" y="-394008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5" y="0"/>
                </a:lnTo>
                <a:lnTo>
                  <a:pt x="10137315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34600" y="3996259"/>
            <a:ext cx="10137315" cy="11358336"/>
          </a:xfrm>
          <a:custGeom>
            <a:avLst/>
            <a:gdLst/>
            <a:ahLst/>
            <a:cxnLst/>
            <a:rect r="r" b="b" t="t" l="l"/>
            <a:pathLst>
              <a:path h="11358336" w="10137315">
                <a:moveTo>
                  <a:pt x="0" y="0"/>
                </a:moveTo>
                <a:lnTo>
                  <a:pt x="10137315" y="0"/>
                </a:lnTo>
                <a:lnTo>
                  <a:pt x="10137315" y="11358336"/>
                </a:lnTo>
                <a:lnTo>
                  <a:pt x="0" y="1135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8126" y="8737387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223" r="0" b="-395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985" y="2320527"/>
            <a:ext cx="9632002" cy="2977164"/>
          </a:xfrm>
          <a:custGeom>
            <a:avLst/>
            <a:gdLst/>
            <a:ahLst/>
            <a:cxnLst/>
            <a:rect r="r" b="b" t="t" l="l"/>
            <a:pathLst>
              <a:path h="2977164" w="9632002">
                <a:moveTo>
                  <a:pt x="0" y="0"/>
                </a:moveTo>
                <a:lnTo>
                  <a:pt x="9632002" y="0"/>
                </a:lnTo>
                <a:lnTo>
                  <a:pt x="9632002" y="2977164"/>
                </a:lnTo>
                <a:lnTo>
                  <a:pt x="0" y="297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8353256"/>
            <a:ext cx="3104923" cy="37259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6174261" y="8361020"/>
            <a:ext cx="771748" cy="364826"/>
          </a:xfrm>
          <a:custGeom>
            <a:avLst/>
            <a:gdLst/>
            <a:ahLst/>
            <a:cxnLst/>
            <a:rect r="r" b="b" t="t" l="l"/>
            <a:pathLst>
              <a:path h="364826" w="771748">
                <a:moveTo>
                  <a:pt x="0" y="0"/>
                </a:moveTo>
                <a:lnTo>
                  <a:pt x="771748" y="0"/>
                </a:lnTo>
                <a:lnTo>
                  <a:pt x="771748" y="364827"/>
                </a:lnTo>
                <a:lnTo>
                  <a:pt x="0" y="364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7916" y="3453544"/>
            <a:ext cx="9754135" cy="75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534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1199" y="5736438"/>
            <a:ext cx="962816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Limited to Java/Kotlin Projects only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Still very limited customisation options</a:t>
            </a:r>
          </a:p>
          <a:p>
            <a:pPr algn="l" marL="690881" indent="-345440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Not very secure CMUD save format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DAG4WwtTlAw</dc:identifier>
  <dcterms:modified xsi:type="dcterms:W3CDTF">2011-08-01T06:04:30Z</dcterms:modified>
  <cp:revision>1</cp:revision>
  <dc:title>NUSH Hack 2025</dc:title>
</cp:coreProperties>
</file>